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11" Type="http://schemas.openxmlformats.org/officeDocument/2006/relationships/slide" Target="slides/slide6.xml"/><Relationship Id="rId22" Type="http://schemas.openxmlformats.org/officeDocument/2006/relationships/font" Target="fonts/HelveticaNeue-boldItalic.fntdata"/><Relationship Id="rId10" Type="http://schemas.openxmlformats.org/officeDocument/2006/relationships/slide" Target="slides/slide5.xml"/><Relationship Id="rId21" Type="http://schemas.openxmlformats.org/officeDocument/2006/relationships/font" Target="fonts/HelveticaNeu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4e57a9ba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4e57a9ba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74e57a9ba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74e57a9ba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4e57a9ba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4e57a9ba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4e57a9ba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4e57a9ba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16f44fe0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16f44fe0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2060520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2060520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20605203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20605203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20605203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20605203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20605203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20605203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20605203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20605203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20605203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20605203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20605203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20605203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18725" y="1364395"/>
            <a:ext cx="8520600" cy="126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latin typeface="Helvetica Neue"/>
                <a:ea typeface="Helvetica Neue"/>
                <a:cs typeface="Helvetica Neue"/>
                <a:sym typeface="Helvetica Neue"/>
              </a:rPr>
              <a:t>What is Simchat Torah?</a:t>
            </a:r>
            <a:endParaRPr b="1" sz="36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Helvetica Neue"/>
                <a:ea typeface="Helvetica Neue"/>
                <a:cs typeface="Helvetica Neue"/>
                <a:sym typeface="Helvetica Neue"/>
              </a:rPr>
              <a:t>A social story</a:t>
            </a:r>
            <a:endParaRPr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05725" y="4430425"/>
            <a:ext cx="21972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8525" y="4350898"/>
            <a:ext cx="2437706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412" y="142650"/>
            <a:ext cx="9095175" cy="103944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930000" y="4637425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6013" y="2492225"/>
            <a:ext cx="2671973" cy="185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I need a break, I can tell my parents ‘I want to take a break.’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2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8667375" y="0"/>
            <a:ext cx="4767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450" y="916313"/>
            <a:ext cx="4539497" cy="302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can go to a quiet room away from the singing and dancing until I feel better. 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3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8726275" y="0"/>
            <a:ext cx="4176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</a:t>
            </a:r>
            <a:endParaRPr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4150" y="913925"/>
            <a:ext cx="4539499" cy="303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there are yummy snacks at Simchat Torah! There might be candy apples or other sweet treats.</a:t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8687025" y="0"/>
            <a:ext cx="4569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</a:t>
            </a:r>
            <a:endParaRPr/>
          </a:p>
        </p:txBody>
      </p:sp>
      <p:pic>
        <p:nvPicPr>
          <p:cNvPr id="169" name="Google Shape;16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7725" y="553050"/>
            <a:ext cx="3547728" cy="3508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Simchat Torah is a fun celebration!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75" name="Google Shape;1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5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8637950" y="0"/>
            <a:ext cx="5061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13</a:t>
            </a:r>
            <a:endParaRPr/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1750" y="577300"/>
            <a:ext cx="2529727" cy="3626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 Simchat Torah we celebrate the time when we finish reading an entire Torah scroll.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4300" y="363300"/>
            <a:ext cx="3296905" cy="4122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Have you seen the inside of a Torah? It contains lots of Hebrew words that tell important stories.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475" y="881800"/>
            <a:ext cx="4539502" cy="302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Torah is very important to Jewish people. The stories tell us how to be kind and helpful.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075" y="498900"/>
            <a:ext cx="3845075" cy="384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It takes a whole year for us to finish reading a Torah scroll. When we finish, we start reading it all over again!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4">
            <a:alphaModFix/>
          </a:blip>
          <a:srcRect b="0" l="0" r="21850" t="0"/>
          <a:stretch/>
        </p:blipFill>
        <p:spPr>
          <a:xfrm>
            <a:off x="4928550" y="775575"/>
            <a:ext cx="3547724" cy="302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celebrate the end of one year of reading the Torah, we have a big celebration called Simchat Torah!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100" y="515700"/>
            <a:ext cx="4429937" cy="34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the synagogue, the Rabbi takes the Torah scrolls out of the ark. People hold them and dance with them!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100" y="797250"/>
            <a:ext cx="4539500" cy="3027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Children can march around the synagogue waving colorful flags!</a:t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100" y="987613"/>
            <a:ext cx="4539500" cy="2815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299800" y="272575"/>
            <a:ext cx="3999900" cy="46026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Simchat Torah can be noisy. It might feel overwhelming to be with lots of people who are singing and dancing.</a:t>
            </a:r>
            <a:endParaRPr sz="3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14450" y="4149875"/>
            <a:ext cx="922523" cy="92252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4721425" y="4495650"/>
            <a:ext cx="32784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 txBox="1"/>
          <p:nvPr/>
        </p:nvSpPr>
        <p:spPr>
          <a:xfrm>
            <a:off x="5847075" y="4426938"/>
            <a:ext cx="31899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www.jkidaccess.org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8820000" y="0"/>
            <a:ext cx="3240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6125" y="585525"/>
            <a:ext cx="3602400" cy="350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