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4e57a9ba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4e57a9ba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e57a9ba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e57a9ba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4e57a9ba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4e57a9ba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6f44fe0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6f44fe0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060520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060520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060520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060520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0605203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0605203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20605203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20605203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0605203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060520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0605203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20605203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20605203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20605203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0.jpg"/><Relationship Id="rId5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8725" y="1364395"/>
            <a:ext cx="8520600" cy="126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latin typeface="Helvetica Neue"/>
                <a:ea typeface="Helvetica Neue"/>
                <a:cs typeface="Helvetica Neue"/>
                <a:sym typeface="Helvetica Neue"/>
              </a:rPr>
              <a:t>Going to a B’nei Mitzvah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A social story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05725" y="4430425"/>
            <a:ext cx="2197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525" y="4350898"/>
            <a:ext cx="243770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2" y="142650"/>
            <a:ext cx="9095175" cy="103944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930000" y="46374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1538" y="2483020"/>
            <a:ext cx="2800928" cy="1867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might be lots of yummy food and snacks to eat at a B’nei Mitzvah party.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I have allergies, I’ll make sure to ask my family what I can eat so that I can stay safe and healthy.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8667375" y="0"/>
            <a:ext cx="47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475" y="801075"/>
            <a:ext cx="4539500" cy="302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the party, some people might give short speeches to say thank you or to celebrate the B’nei Mitzvah kid.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a time when everyone else at the party is quiet so they can listen to the speech.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8726275" y="0"/>
            <a:ext cx="417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0749">
            <a:off x="6246724" y="1804501"/>
            <a:ext cx="2626747" cy="262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63302"/>
            <a:ext cx="2173602" cy="326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B’nei Mitzvah celebrations can be really special and fun. The B’nei Mitzvah kid worked very hard all year to learn their Torah portion and all of the prayers.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can say something nice to them like, “you did a great job!” or “I am proud of you!”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8687025" y="0"/>
            <a:ext cx="45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100" y="515700"/>
            <a:ext cx="4539501" cy="330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Something special happens when a Jewish kid turns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or 13.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become a B’nei Mitzvah!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0" l="16384" r="22501" t="0"/>
          <a:stretch/>
        </p:blipFill>
        <p:spPr>
          <a:xfrm rot="1172566">
            <a:off x="4732250" y="1719360"/>
            <a:ext cx="2263120" cy="246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0" l="34266" r="0" t="0"/>
          <a:stretch/>
        </p:blipFill>
        <p:spPr>
          <a:xfrm rot="2024564">
            <a:off x="6563680" y="570895"/>
            <a:ext cx="2079548" cy="199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67300" y="363300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a Jewish child becomes a B’nei Mitzvah, it means that they are fully responsible for themselves and can do more in the Jewish community.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means that they are growing up and that is something to celebrate.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0" l="38571" r="0" t="0"/>
          <a:stretch/>
        </p:blipFill>
        <p:spPr>
          <a:xfrm>
            <a:off x="5349225" y="893400"/>
            <a:ext cx="2808550" cy="3046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Usually, a B’nei Mitzvah starts with a service.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Before we go, we get dressed in our nice clothes. I might wear a shirt and tie or a dress.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56040">
            <a:off x="4874525" y="921424"/>
            <a:ext cx="1851924" cy="1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97155">
            <a:off x="6426150" y="1816125"/>
            <a:ext cx="2288974" cy="228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service, the B’nei</a:t>
            </a: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Mitzvah</a:t>
            </a: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child might sing Hebrew prayers and read from the Torah.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During the service, I can sit in the audience with my family or friends and follow along in my prayer book.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9925" y="690552"/>
            <a:ext cx="2099100" cy="35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I need to take a break during the service, I can tell my family, “I need to take a break,” and go outside in the hallway for a few minutes.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I am ready, I can come back into the service.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it helps me stay calm, I can hold something I like during the service, like a </a:t>
            </a:r>
            <a:r>
              <a:rPr lang="en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fidget or a weighted lap pad.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275" y="981325"/>
            <a:ext cx="4539497" cy="302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the service, it is usually time for the party!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party, there might be dancing and games. Sometimes the music is loud at the party, so I can bring noise-canceling headphones or earplugs if that helps me stay calm.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900" y="731776"/>
            <a:ext cx="3189895" cy="318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Sometimes at the party, the room could be dark and there might be bright, flashing lights to make it feel like a fun party. It might help me to wear sunglasses if the lights hurt my eyes.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475" y="882125"/>
            <a:ext cx="4539502" cy="302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If I need to take a break from the lights and the party, I can say, “I need to take a break,” and then go out into the hallway until I’m ready to come back in.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100" y="916313"/>
            <a:ext cx="4539497" cy="302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