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e57a9ba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e57a9ba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e57a9ba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e57a9ba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e57a9ba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4e57a9ba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e57a9b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e57a9b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e57a9ba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e57a9ba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e57a9ba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4e57a9ba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6f44fe0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6f44fe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060520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060520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060520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060520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0605203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0605203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060520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060520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060520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060520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0605203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0605203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060520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060520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8725" y="1364395"/>
            <a:ext cx="8520600" cy="12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Going to Synagogue for Shabbat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 social story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05725" y="4430425"/>
            <a:ext cx="219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525" y="4350898"/>
            <a:ext cx="243770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2" y="142650"/>
            <a:ext cx="9095175" cy="103944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930000" y="46374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775" y="2571745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music is too loud, I can wear noise-cancelling headphones.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667375" y="0"/>
            <a:ext cx="47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425" y="883324"/>
            <a:ext cx="4058224" cy="29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service is too long and it’s hard to sit still, I can tell my parents that I need a break.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726275" y="0"/>
            <a:ext cx="417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425" y="857501"/>
            <a:ext cx="4117128" cy="3075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also bring books or quiet toys like a puzzle to play at synagogue. Some synagogues have a quiet room where kids can play.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8687025" y="0"/>
            <a:ext cx="45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125" y="879575"/>
            <a:ext cx="4539499" cy="303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services, there is time to get a yummy treat to eat!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637950" y="0"/>
            <a:ext cx="506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450" y="881963"/>
            <a:ext cx="4539497" cy="302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lots of people at synagogue who are happy to see me! They may smile at me and say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“Shabbat Shalom!”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say “Shabbat Shalom” back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them.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8598675" y="0"/>
            <a:ext cx="5454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475" y="685402"/>
            <a:ext cx="3547725" cy="3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like going to Shabbat services at my synagogue!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8529975" y="0"/>
            <a:ext cx="614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275" y="915513"/>
            <a:ext cx="4463100" cy="2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Shabbat comes every week--from Friday at sundown to Saturday at sundown.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825" y="913423"/>
            <a:ext cx="4518154" cy="296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Jewish people, Shabbat is a special day. On Friday nights, many people light candles, drink grape juice or wine, eat challah and have a yummy dinner.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881663"/>
            <a:ext cx="4539504" cy="302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families also go to a synagogue on Friday night or Saturday morning.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515700"/>
            <a:ext cx="4539500" cy="302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synagogue, we go to services in a beautiful sanctuary.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600" y="789501"/>
            <a:ext cx="4576370" cy="305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services, we say prayers and sing songs.</a:t>
            </a: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1021475"/>
            <a:ext cx="4367900" cy="2747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services are usually led by a rabbi or a cantor. Sometimes other adults, teens and children help to lead the service.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475" y="976525"/>
            <a:ext cx="4539501" cy="283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some services, we read from the Torah. The Torah is a special kind of scroll with Hebrew letters on it. The Torah tells us important Jewish stories.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725" y="976950"/>
            <a:ext cx="4417400" cy="2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synagogue is a place where I am safe to be myself.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500" y="979850"/>
            <a:ext cx="4539501" cy="255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